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257" r:id="rId3"/>
    <p:sldId id="284" r:id="rId4"/>
    <p:sldId id="347" r:id="rId5"/>
    <p:sldId id="364" r:id="rId6"/>
    <p:sldId id="365" r:id="rId7"/>
    <p:sldId id="366" r:id="rId8"/>
    <p:sldId id="382" r:id="rId9"/>
    <p:sldId id="375" r:id="rId10"/>
    <p:sldId id="400" r:id="rId11"/>
    <p:sldId id="405" r:id="rId12"/>
    <p:sldId id="425" r:id="rId13"/>
    <p:sldId id="540" r:id="rId14"/>
    <p:sldId id="429" r:id="rId15"/>
    <p:sldId id="430" r:id="rId16"/>
    <p:sldId id="437" r:id="rId17"/>
    <p:sldId id="431" r:id="rId18"/>
    <p:sldId id="432" r:id="rId19"/>
    <p:sldId id="433" r:id="rId20"/>
    <p:sldId id="434" r:id="rId21"/>
    <p:sldId id="435" r:id="rId22"/>
    <p:sldId id="438" r:id="rId23"/>
    <p:sldId id="541" r:id="rId24"/>
    <p:sldId id="441" r:id="rId25"/>
    <p:sldId id="532" r:id="rId26"/>
    <p:sldId id="440" r:id="rId27"/>
    <p:sldId id="482" r:id="rId28"/>
    <p:sldId id="446" r:id="rId29"/>
    <p:sldId id="533" r:id="rId30"/>
    <p:sldId id="448" r:id="rId31"/>
    <p:sldId id="450" r:id="rId32"/>
    <p:sldId id="465" r:id="rId33"/>
    <p:sldId id="451" r:id="rId34"/>
    <p:sldId id="466" r:id="rId35"/>
    <p:sldId id="452" r:id="rId36"/>
    <p:sldId id="454" r:id="rId37"/>
    <p:sldId id="456" r:id="rId38"/>
    <p:sldId id="467" r:id="rId39"/>
    <p:sldId id="468" r:id="rId40"/>
    <p:sldId id="469" r:id="rId41"/>
    <p:sldId id="471" r:id="rId42"/>
    <p:sldId id="472" r:id="rId43"/>
    <p:sldId id="470" r:id="rId44"/>
    <p:sldId id="473" r:id="rId45"/>
    <p:sldId id="475" r:id="rId46"/>
    <p:sldId id="479" r:id="rId47"/>
    <p:sldId id="480" r:id="rId48"/>
    <p:sldId id="481" r:id="rId49"/>
    <p:sldId id="485" r:id="rId50"/>
    <p:sldId id="487" r:id="rId51"/>
    <p:sldId id="489" r:id="rId52"/>
    <p:sldId id="493" r:id="rId53"/>
    <p:sldId id="457" r:id="rId54"/>
    <p:sldId id="492" r:id="rId55"/>
    <p:sldId id="529" r:id="rId56"/>
    <p:sldId id="494" r:id="rId57"/>
    <p:sldId id="495" r:id="rId58"/>
    <p:sldId id="496" r:id="rId59"/>
    <p:sldId id="497" r:id="rId60"/>
    <p:sldId id="530" r:id="rId61"/>
    <p:sldId id="538" r:id="rId62"/>
    <p:sldId id="458" r:id="rId63"/>
    <p:sldId id="500" r:id="rId64"/>
    <p:sldId id="499" r:id="rId65"/>
    <p:sldId id="501" r:id="rId66"/>
    <p:sldId id="502" r:id="rId67"/>
    <p:sldId id="503" r:id="rId68"/>
    <p:sldId id="537" r:id="rId69"/>
    <p:sldId id="506" r:id="rId70"/>
    <p:sldId id="508" r:id="rId71"/>
    <p:sldId id="509" r:id="rId72"/>
    <p:sldId id="543" r:id="rId73"/>
    <p:sldId id="544" r:id="rId74"/>
    <p:sldId id="514" r:id="rId75"/>
    <p:sldId id="513" r:id="rId76"/>
    <p:sldId id="511" r:id="rId77"/>
    <p:sldId id="515" r:id="rId78"/>
    <p:sldId id="526" r:id="rId79"/>
    <p:sldId id="539" r:id="rId80"/>
    <p:sldId id="516" r:id="rId81"/>
    <p:sldId id="461" r:id="rId82"/>
    <p:sldId id="517" r:id="rId83"/>
    <p:sldId id="531" r:id="rId84"/>
    <p:sldId id="518" r:id="rId85"/>
    <p:sldId id="522" r:id="rId86"/>
    <p:sldId id="525" r:id="rId87"/>
    <p:sldId id="267" r:id="rId88"/>
    <p:sldId id="490" r:id="rId89"/>
    <p:sldId id="491" r:id="rId90"/>
    <p:sldId id="483" r:id="rId91"/>
    <p:sldId id="545" r:id="rId92"/>
    <p:sldId id="527" r:id="rId93"/>
    <p:sldId id="535" r:id="rId94"/>
    <p:sldId id="542"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425"/>
            <p14:sldId id="540"/>
            <p14:sldId id="429"/>
            <p14:sldId id="430"/>
            <p14:sldId id="437"/>
            <p14:sldId id="431"/>
            <p14:sldId id="432"/>
            <p14:sldId id="433"/>
            <p14:sldId id="434"/>
            <p14:sldId id="435"/>
            <p14:sldId id="438"/>
            <p14:sldId id="541"/>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51"/>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5"/>
            <p14:sldId id="479"/>
            <p14:sldId id="480"/>
            <p14:sldId id="481"/>
          </p14:sldIdLst>
        </p14:section>
        <p14:section name="IV.1. Carlini Wagner Attack" id="{6EC2D23D-AE29-4E62-A409-91244354AE6A}">
          <p14:sldIdLst>
            <p14:sldId id="485"/>
            <p14:sldId id="487"/>
            <p14:sldId id="489"/>
            <p14:sldId id="493"/>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09"/>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ADB640-1CE0-4836-AD0D-630DB8561170}" v="14" dt="2023-02-22T01:49:06.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D10FBF8-A255-47E4-B6A7-1B18FE1E5415}"/>
    <pc:docChg chg="mod modSld modMainMaster">
      <pc:chgData name="Matthieu De Mari" userId="dfb708c9-d8dc-439f-9a3b-c772bf4a311c" providerId="ADAL" clId="{0D10FBF8-A255-47E4-B6A7-1B18FE1E5415}" dt="2022-10-19T06:32:45.612" v="10" actId="20577"/>
      <pc:docMkLst>
        <pc:docMk/>
      </pc:docMkLst>
      <pc:sldChg chg="modSp mod">
        <pc:chgData name="Matthieu De Mari" userId="dfb708c9-d8dc-439f-9a3b-c772bf4a311c" providerId="ADAL" clId="{0D10FBF8-A255-47E4-B6A7-1B18FE1E5415}" dt="2022-10-19T06:32:45.612" v="10" actId="20577"/>
        <pc:sldMkLst>
          <pc:docMk/>
          <pc:sldMk cId="4221035150" sldId="256"/>
        </pc:sldMkLst>
        <pc:spChg chg="mod">
          <ac:chgData name="Matthieu De Mari" userId="dfb708c9-d8dc-439f-9a3b-c772bf4a311c" providerId="ADAL" clId="{0D10FBF8-A255-47E4-B6A7-1B18FE1E5415}" dt="2022-10-19T06:32:45.612" v="10" actId="20577"/>
          <ac:spMkLst>
            <pc:docMk/>
            <pc:sldMk cId="4221035150" sldId="256"/>
            <ac:spMk id="3" creationId="{816ABDE1-A047-4B53-92F2-67282914DD77}"/>
          </ac:spMkLst>
        </pc:spChg>
      </pc:sldChg>
      <pc:sldMasterChg chg="addSp mod">
        <pc:chgData name="Matthieu De Mari" userId="dfb708c9-d8dc-439f-9a3b-c772bf4a311c" providerId="ADAL" clId="{0D10FBF8-A255-47E4-B6A7-1B18FE1E5415}" dt="2022-10-19T06:32:42.773" v="0" actId="33475"/>
        <pc:sldMasterMkLst>
          <pc:docMk/>
          <pc:sldMasterMk cId="2168708284" sldId="2147483648"/>
        </pc:sldMasterMkLst>
        <pc:spChg chg="add">
          <ac:chgData name="Matthieu De Mari" userId="dfb708c9-d8dc-439f-9a3b-c772bf4a311c" providerId="ADAL" clId="{0D10FBF8-A255-47E4-B6A7-1B18FE1E5415}" dt="2022-10-19T06:32:42.773" v="0" actId="33475"/>
          <ac:spMkLst>
            <pc:docMk/>
            <pc:sldMasterMk cId="2168708284" sldId="2147483648"/>
            <ac:spMk id="9" creationId="{2AF8AA73-F45E-438B-45E2-7F39AD939D4A}"/>
          </ac:spMkLst>
        </pc:spChg>
        <pc:spChg chg="add">
          <ac:chgData name="Matthieu De Mari" userId="dfb708c9-d8dc-439f-9a3b-c772bf4a311c" providerId="ADAL" clId="{0D10FBF8-A255-47E4-B6A7-1B18FE1E5415}" dt="2022-10-19T06:32:42.773" v="0" actId="33475"/>
          <ac:spMkLst>
            <pc:docMk/>
            <pc:sldMasterMk cId="2168708284" sldId="2147483648"/>
            <ac:spMk id="10" creationId="{E095A981-A25F-0C89-18B1-AB55F54D3B5F}"/>
          </ac:spMkLst>
        </pc:spChg>
      </pc:sldMasterChg>
    </pc:docChg>
  </pc:docChgLst>
  <pc:docChgLst>
    <pc:chgData name="Matthieu De Mari" userId="dfb708c9-d8dc-439f-9a3b-c772bf4a311c" providerId="ADAL" clId="{17417C69-A8EA-4263-8FF0-05ED1BE0C49C}"/>
    <pc:docChg chg="modSld">
      <pc:chgData name="Matthieu De Mari" userId="dfb708c9-d8dc-439f-9a3b-c772bf4a311c" providerId="ADAL" clId="{17417C69-A8EA-4263-8FF0-05ED1BE0C49C}" dt="2022-11-14T07:07:58.308" v="1" actId="20577"/>
      <pc:docMkLst>
        <pc:docMk/>
      </pc:docMkLst>
      <pc:sldChg chg="modSp mod">
        <pc:chgData name="Matthieu De Mari" userId="dfb708c9-d8dc-439f-9a3b-c772bf4a311c" providerId="ADAL" clId="{17417C69-A8EA-4263-8FF0-05ED1BE0C49C}" dt="2022-11-14T07:07:58.308" v="1" actId="20577"/>
        <pc:sldMkLst>
          <pc:docMk/>
          <pc:sldMk cId="2551979705" sldId="535"/>
        </pc:sldMkLst>
        <pc:spChg chg="mod">
          <ac:chgData name="Matthieu De Mari" userId="dfb708c9-d8dc-439f-9a3b-c772bf4a311c" providerId="ADAL" clId="{17417C69-A8EA-4263-8FF0-05ED1BE0C49C}" dt="2022-11-14T07:07:58.308" v="1" actId="20577"/>
          <ac:spMkLst>
            <pc:docMk/>
            <pc:sldMk cId="2551979705" sldId="535"/>
            <ac:spMk id="3" creationId="{224DE418-5082-4DD8-98DA-CBA97730ABB3}"/>
          </ac:spMkLst>
        </pc:spChg>
      </pc:sldChg>
    </pc:docChg>
  </pc:docChgLst>
  <pc:docChgLst>
    <pc:chgData name="Matthieu De Mari" userId="dfb708c9-d8dc-439f-9a3b-c772bf4a311c" providerId="ADAL" clId="{94ADB640-1CE0-4836-AD0D-630DB8561170}"/>
    <pc:docChg chg="custSel delSld modSld modSection">
      <pc:chgData name="Matthieu De Mari" userId="dfb708c9-d8dc-439f-9a3b-c772bf4a311c" providerId="ADAL" clId="{94ADB640-1CE0-4836-AD0D-630DB8561170}" dt="2023-02-22T01:49:36.826" v="81" actId="20577"/>
      <pc:docMkLst>
        <pc:docMk/>
      </pc:docMkLst>
      <pc:sldChg chg="modSp mod">
        <pc:chgData name="Matthieu De Mari" userId="dfb708c9-d8dc-439f-9a3b-c772bf4a311c" providerId="ADAL" clId="{94ADB640-1CE0-4836-AD0D-630DB8561170}" dt="2023-02-20T00:42:17.108" v="1" actId="20577"/>
        <pc:sldMkLst>
          <pc:docMk/>
          <pc:sldMk cId="4221035150" sldId="256"/>
        </pc:sldMkLst>
        <pc:spChg chg="mod">
          <ac:chgData name="Matthieu De Mari" userId="dfb708c9-d8dc-439f-9a3b-c772bf4a311c" providerId="ADAL" clId="{94ADB640-1CE0-4836-AD0D-630DB8561170}" dt="2023-02-20T00:42:17.108" v="1" actId="20577"/>
          <ac:spMkLst>
            <pc:docMk/>
            <pc:sldMk cId="4221035150" sldId="256"/>
            <ac:spMk id="2" creationId="{080CEB46-CC16-4D19-8C2C-AEE9471D8168}"/>
          </ac:spMkLst>
        </pc:spChg>
      </pc:sldChg>
      <pc:sldChg chg="modSp mod">
        <pc:chgData name="Matthieu De Mari" userId="dfb708c9-d8dc-439f-9a3b-c772bf4a311c" providerId="ADAL" clId="{94ADB640-1CE0-4836-AD0D-630DB8561170}" dt="2023-02-20T00:42:19.338" v="3" actId="20577"/>
        <pc:sldMkLst>
          <pc:docMk/>
          <pc:sldMk cId="3442501962" sldId="257"/>
        </pc:sldMkLst>
        <pc:spChg chg="mod">
          <ac:chgData name="Matthieu De Mari" userId="dfb708c9-d8dc-439f-9a3b-c772bf4a311c" providerId="ADAL" clId="{94ADB640-1CE0-4836-AD0D-630DB8561170}" dt="2023-02-20T00:42:19.338" v="3" actId="20577"/>
          <ac:spMkLst>
            <pc:docMk/>
            <pc:sldMk cId="3442501962" sldId="257"/>
            <ac:spMk id="2" creationId="{49D40417-A4D3-4CE8-96E7-708E2439AE7B}"/>
          </ac:spMkLst>
        </pc:spChg>
      </pc:sldChg>
      <pc:sldChg chg="modSp mod">
        <pc:chgData name="Matthieu De Mari" userId="dfb708c9-d8dc-439f-9a3b-c772bf4a311c" providerId="ADAL" clId="{94ADB640-1CE0-4836-AD0D-630DB8561170}" dt="2023-02-20T00:42:21.181" v="5" actId="20577"/>
        <pc:sldMkLst>
          <pc:docMk/>
          <pc:sldMk cId="2071167148" sldId="284"/>
        </pc:sldMkLst>
        <pc:spChg chg="mod">
          <ac:chgData name="Matthieu De Mari" userId="dfb708c9-d8dc-439f-9a3b-c772bf4a311c" providerId="ADAL" clId="{94ADB640-1CE0-4836-AD0D-630DB8561170}" dt="2023-02-20T00:42:21.181" v="5" actId="20577"/>
          <ac:spMkLst>
            <pc:docMk/>
            <pc:sldMk cId="2071167148" sldId="284"/>
            <ac:spMk id="2" creationId="{49D40417-A4D3-4CE8-96E7-708E2439AE7B}"/>
          </ac:spMkLst>
        </pc:spChg>
      </pc:sldChg>
      <pc:sldChg chg="modSp mod">
        <pc:chgData name="Matthieu De Mari" userId="dfb708c9-d8dc-439f-9a3b-c772bf4a311c" providerId="ADAL" clId="{94ADB640-1CE0-4836-AD0D-630DB8561170}" dt="2023-02-22T01:41:24.473" v="15" actId="20577"/>
        <pc:sldMkLst>
          <pc:docMk/>
          <pc:sldMk cId="1007410324" sldId="366"/>
        </pc:sldMkLst>
        <pc:spChg chg="mod">
          <ac:chgData name="Matthieu De Mari" userId="dfb708c9-d8dc-439f-9a3b-c772bf4a311c" providerId="ADAL" clId="{94ADB640-1CE0-4836-AD0D-630DB8561170}" dt="2023-02-22T01:41:24.473" v="15" actId="20577"/>
          <ac:spMkLst>
            <pc:docMk/>
            <pc:sldMk cId="1007410324" sldId="366"/>
            <ac:spMk id="3" creationId="{A804A281-EBB8-403C-B25E-4B992584318B}"/>
          </ac:spMkLst>
        </pc:spChg>
      </pc:sldChg>
      <pc:sldChg chg="modSp">
        <pc:chgData name="Matthieu De Mari" userId="dfb708c9-d8dc-439f-9a3b-c772bf4a311c" providerId="ADAL" clId="{94ADB640-1CE0-4836-AD0D-630DB8561170}" dt="2023-02-22T01:41:33.957" v="17" actId="20577"/>
        <pc:sldMkLst>
          <pc:docMk/>
          <pc:sldMk cId="3720842578" sldId="375"/>
        </pc:sldMkLst>
        <pc:spChg chg="mod">
          <ac:chgData name="Matthieu De Mari" userId="dfb708c9-d8dc-439f-9a3b-c772bf4a311c" providerId="ADAL" clId="{94ADB640-1CE0-4836-AD0D-630DB8561170}" dt="2023-02-22T01:41:33.957" v="17" actId="20577"/>
          <ac:spMkLst>
            <pc:docMk/>
            <pc:sldMk cId="3720842578" sldId="375"/>
            <ac:spMk id="4" creationId="{B4D40967-10D8-4CDB-BE23-172E50565073}"/>
          </ac:spMkLst>
        </pc:spChg>
      </pc:sldChg>
      <pc:sldChg chg="modSp mod">
        <pc:chgData name="Matthieu De Mari" userId="dfb708c9-d8dc-439f-9a3b-c772bf4a311c" providerId="ADAL" clId="{94ADB640-1CE0-4836-AD0D-630DB8561170}" dt="2023-02-22T01:42:07.852" v="31" actId="20577"/>
        <pc:sldMkLst>
          <pc:docMk/>
          <pc:sldMk cId="597891428" sldId="425"/>
        </pc:sldMkLst>
        <pc:spChg chg="mod">
          <ac:chgData name="Matthieu De Mari" userId="dfb708c9-d8dc-439f-9a3b-c772bf4a311c" providerId="ADAL" clId="{94ADB640-1CE0-4836-AD0D-630DB8561170}" dt="2023-02-22T01:42:07.852" v="31" actId="20577"/>
          <ac:spMkLst>
            <pc:docMk/>
            <pc:sldMk cId="597891428" sldId="425"/>
            <ac:spMk id="4" creationId="{AD4EA223-A600-452D-A064-D4C32936156E}"/>
          </ac:spMkLst>
        </pc:spChg>
      </pc:sldChg>
      <pc:sldChg chg="modSp">
        <pc:chgData name="Matthieu De Mari" userId="dfb708c9-d8dc-439f-9a3b-c772bf4a311c" providerId="ADAL" clId="{94ADB640-1CE0-4836-AD0D-630DB8561170}" dt="2023-02-22T01:44:57.213" v="55" actId="20577"/>
        <pc:sldMkLst>
          <pc:docMk/>
          <pc:sldMk cId="729920091" sldId="452"/>
        </pc:sldMkLst>
        <pc:spChg chg="mod">
          <ac:chgData name="Matthieu De Mari" userId="dfb708c9-d8dc-439f-9a3b-c772bf4a311c" providerId="ADAL" clId="{94ADB640-1CE0-4836-AD0D-630DB8561170}" dt="2023-02-22T01:44:57.213" v="55" actId="20577"/>
          <ac:spMkLst>
            <pc:docMk/>
            <pc:sldMk cId="729920091" sldId="452"/>
            <ac:spMk id="3" creationId="{A5D700BA-C98D-4530-8BD7-3AAE3D364FE8}"/>
          </ac:spMkLst>
        </pc:spChg>
      </pc:sldChg>
      <pc:sldChg chg="modSp mod">
        <pc:chgData name="Matthieu De Mari" userId="dfb708c9-d8dc-439f-9a3b-c772bf4a311c" providerId="ADAL" clId="{94ADB640-1CE0-4836-AD0D-630DB8561170}" dt="2023-02-22T01:45:01.787" v="56"/>
        <pc:sldMkLst>
          <pc:docMk/>
          <pc:sldMk cId="473978062" sldId="454"/>
        </pc:sldMkLst>
        <pc:spChg chg="mod">
          <ac:chgData name="Matthieu De Mari" userId="dfb708c9-d8dc-439f-9a3b-c772bf4a311c" providerId="ADAL" clId="{94ADB640-1CE0-4836-AD0D-630DB8561170}" dt="2023-02-22T01:45:01.787" v="56"/>
          <ac:spMkLst>
            <pc:docMk/>
            <pc:sldMk cId="473978062" sldId="454"/>
            <ac:spMk id="3" creationId="{A5D700BA-C98D-4530-8BD7-3AAE3D364FE8}"/>
          </ac:spMkLst>
        </pc:spChg>
      </pc:sldChg>
      <pc:sldChg chg="modSp mod">
        <pc:chgData name="Matthieu De Mari" userId="dfb708c9-d8dc-439f-9a3b-c772bf4a311c" providerId="ADAL" clId="{94ADB640-1CE0-4836-AD0D-630DB8561170}" dt="2023-02-22T01:45:56.807" v="58" actId="20577"/>
        <pc:sldMkLst>
          <pc:docMk/>
          <pc:sldMk cId="1911059594" sldId="473"/>
        </pc:sldMkLst>
        <pc:spChg chg="mod">
          <ac:chgData name="Matthieu De Mari" userId="dfb708c9-d8dc-439f-9a3b-c772bf4a311c" providerId="ADAL" clId="{94ADB640-1CE0-4836-AD0D-630DB8561170}" dt="2023-02-22T01:45:56.807" v="58" actId="20577"/>
          <ac:spMkLst>
            <pc:docMk/>
            <pc:sldMk cId="1911059594" sldId="473"/>
            <ac:spMk id="3" creationId="{FEB86028-DEB4-43DE-A17A-BC89828512AD}"/>
          </ac:spMkLst>
        </pc:spChg>
      </pc:sldChg>
      <pc:sldChg chg="modSp mod">
        <pc:chgData name="Matthieu De Mari" userId="dfb708c9-d8dc-439f-9a3b-c772bf4a311c" providerId="ADAL" clId="{94ADB640-1CE0-4836-AD0D-630DB8561170}" dt="2023-02-22T01:46:01.917" v="60" actId="20577"/>
        <pc:sldMkLst>
          <pc:docMk/>
          <pc:sldMk cId="1396280987" sldId="475"/>
        </pc:sldMkLst>
        <pc:spChg chg="mod">
          <ac:chgData name="Matthieu De Mari" userId="dfb708c9-d8dc-439f-9a3b-c772bf4a311c" providerId="ADAL" clId="{94ADB640-1CE0-4836-AD0D-630DB8561170}" dt="2023-02-22T01:46:01.917" v="60" actId="20577"/>
          <ac:spMkLst>
            <pc:docMk/>
            <pc:sldMk cId="1396280987" sldId="475"/>
            <ac:spMk id="3" creationId="{FEB86028-DEB4-43DE-A17A-BC89828512AD}"/>
          </ac:spMkLst>
        </pc:spChg>
      </pc:sldChg>
      <pc:sldChg chg="modSp del mod">
        <pc:chgData name="Matthieu De Mari" userId="dfb708c9-d8dc-439f-9a3b-c772bf4a311c" providerId="ADAL" clId="{94ADB640-1CE0-4836-AD0D-630DB8561170}" dt="2023-02-22T01:46:07.940" v="61" actId="47"/>
        <pc:sldMkLst>
          <pc:docMk/>
          <pc:sldMk cId="542900940" sldId="476"/>
        </pc:sldMkLst>
        <pc:spChg chg="mod">
          <ac:chgData name="Matthieu De Mari" userId="dfb708c9-d8dc-439f-9a3b-c772bf4a311c" providerId="ADAL" clId="{94ADB640-1CE0-4836-AD0D-630DB8561170}" dt="2023-02-22T01:45:59.105" v="59" actId="20577"/>
          <ac:spMkLst>
            <pc:docMk/>
            <pc:sldMk cId="542900940" sldId="476"/>
            <ac:spMk id="3" creationId="{FEB86028-DEB4-43DE-A17A-BC89828512AD}"/>
          </ac:spMkLst>
        </pc:spChg>
      </pc:sldChg>
      <pc:sldChg chg="modSp mod">
        <pc:chgData name="Matthieu De Mari" userId="dfb708c9-d8dc-439f-9a3b-c772bf4a311c" providerId="ADAL" clId="{94ADB640-1CE0-4836-AD0D-630DB8561170}" dt="2023-02-22T01:43:05.768" v="53" actId="20577"/>
        <pc:sldMkLst>
          <pc:docMk/>
          <pc:sldMk cId="2231788349" sldId="482"/>
        </pc:sldMkLst>
        <pc:spChg chg="mod">
          <ac:chgData name="Matthieu De Mari" userId="dfb708c9-d8dc-439f-9a3b-c772bf4a311c" providerId="ADAL" clId="{94ADB640-1CE0-4836-AD0D-630DB8561170}" dt="2023-02-22T01:43:05.768" v="53" actId="20577"/>
          <ac:spMkLst>
            <pc:docMk/>
            <pc:sldMk cId="2231788349" sldId="482"/>
            <ac:spMk id="4" creationId="{C2201656-C793-450E-A6F7-9B5F8EDE0449}"/>
          </ac:spMkLst>
        </pc:spChg>
      </pc:sldChg>
      <pc:sldChg chg="modSp">
        <pc:chgData name="Matthieu De Mari" userId="dfb708c9-d8dc-439f-9a3b-c772bf4a311c" providerId="ADAL" clId="{94ADB640-1CE0-4836-AD0D-630DB8561170}" dt="2023-02-22T01:47:52.860" v="63" actId="113"/>
        <pc:sldMkLst>
          <pc:docMk/>
          <pc:sldMk cId="1959167886" sldId="501"/>
        </pc:sldMkLst>
        <pc:spChg chg="mod">
          <ac:chgData name="Matthieu De Mari" userId="dfb708c9-d8dc-439f-9a3b-c772bf4a311c" providerId="ADAL" clId="{94ADB640-1CE0-4836-AD0D-630DB8561170}" dt="2023-02-22T01:47:52.860" v="63" actId="113"/>
          <ac:spMkLst>
            <pc:docMk/>
            <pc:sldMk cId="1959167886" sldId="501"/>
            <ac:spMk id="3" creationId="{B7FDA58D-6082-4CF8-BD76-C7B477684C38}"/>
          </ac:spMkLst>
        </pc:spChg>
      </pc:sldChg>
      <pc:sldChg chg="modSp">
        <pc:chgData name="Matthieu De Mari" userId="dfb708c9-d8dc-439f-9a3b-c772bf4a311c" providerId="ADAL" clId="{94ADB640-1CE0-4836-AD0D-630DB8561170}" dt="2023-02-22T01:47:48.601" v="62" actId="113"/>
        <pc:sldMkLst>
          <pc:docMk/>
          <pc:sldMk cId="3686611116" sldId="502"/>
        </pc:sldMkLst>
        <pc:spChg chg="mod">
          <ac:chgData name="Matthieu De Mari" userId="dfb708c9-d8dc-439f-9a3b-c772bf4a311c" providerId="ADAL" clId="{94ADB640-1CE0-4836-AD0D-630DB8561170}" dt="2023-02-22T01:47:48.601" v="62" actId="113"/>
          <ac:spMkLst>
            <pc:docMk/>
            <pc:sldMk cId="3686611116" sldId="502"/>
            <ac:spMk id="3" creationId="{B7FDA58D-6082-4CF8-BD76-C7B477684C38}"/>
          </ac:spMkLst>
        </pc:spChg>
      </pc:sldChg>
      <pc:sldChg chg="modSp">
        <pc:chgData name="Matthieu De Mari" userId="dfb708c9-d8dc-439f-9a3b-c772bf4a311c" providerId="ADAL" clId="{94ADB640-1CE0-4836-AD0D-630DB8561170}" dt="2023-02-22T01:47:58.569" v="64" actId="113"/>
        <pc:sldMkLst>
          <pc:docMk/>
          <pc:sldMk cId="1683377566" sldId="503"/>
        </pc:sldMkLst>
        <pc:spChg chg="mod">
          <ac:chgData name="Matthieu De Mari" userId="dfb708c9-d8dc-439f-9a3b-c772bf4a311c" providerId="ADAL" clId="{94ADB640-1CE0-4836-AD0D-630DB8561170}" dt="2023-02-22T01:47:58.569" v="64" actId="113"/>
          <ac:spMkLst>
            <pc:docMk/>
            <pc:sldMk cId="1683377566" sldId="503"/>
            <ac:spMk id="3" creationId="{B7FDA58D-6082-4CF8-BD76-C7B477684C38}"/>
          </ac:spMkLst>
        </pc:spChg>
      </pc:sldChg>
      <pc:sldChg chg="modSp">
        <pc:chgData name="Matthieu De Mari" userId="dfb708c9-d8dc-439f-9a3b-c772bf4a311c" providerId="ADAL" clId="{94ADB640-1CE0-4836-AD0D-630DB8561170}" dt="2023-02-22T01:48:40.961" v="71" actId="20577"/>
        <pc:sldMkLst>
          <pc:docMk/>
          <pc:sldMk cId="1706022621" sldId="506"/>
        </pc:sldMkLst>
        <pc:spChg chg="mod">
          <ac:chgData name="Matthieu De Mari" userId="dfb708c9-d8dc-439f-9a3b-c772bf4a311c" providerId="ADAL" clId="{94ADB640-1CE0-4836-AD0D-630DB8561170}" dt="2023-02-22T01:48:40.961" v="71" actId="20577"/>
          <ac:spMkLst>
            <pc:docMk/>
            <pc:sldMk cId="1706022621" sldId="506"/>
            <ac:spMk id="3" creationId="{7352FF13-0CDA-4C5F-82AF-D8D359FD7F1A}"/>
          </ac:spMkLst>
        </pc:spChg>
      </pc:sldChg>
      <pc:sldChg chg="modSp">
        <pc:chgData name="Matthieu De Mari" userId="dfb708c9-d8dc-439f-9a3b-c772bf4a311c" providerId="ADAL" clId="{94ADB640-1CE0-4836-AD0D-630DB8561170}" dt="2023-02-22T01:48:54.482" v="73" actId="20577"/>
        <pc:sldMkLst>
          <pc:docMk/>
          <pc:sldMk cId="1218710662" sldId="509"/>
        </pc:sldMkLst>
        <pc:spChg chg="mod">
          <ac:chgData name="Matthieu De Mari" userId="dfb708c9-d8dc-439f-9a3b-c772bf4a311c" providerId="ADAL" clId="{94ADB640-1CE0-4836-AD0D-630DB8561170}" dt="2023-02-22T01:48:54.482" v="73" actId="20577"/>
          <ac:spMkLst>
            <pc:docMk/>
            <pc:sldMk cId="1218710662" sldId="509"/>
            <ac:spMk id="9" creationId="{58612B39-81F4-9CE4-E8CC-C0769C0F2E69}"/>
          </ac:spMkLst>
        </pc:spChg>
      </pc:sldChg>
      <pc:sldChg chg="modSp mod">
        <pc:chgData name="Matthieu De Mari" userId="dfb708c9-d8dc-439f-9a3b-c772bf4a311c" providerId="ADAL" clId="{94ADB640-1CE0-4836-AD0D-630DB8561170}" dt="2023-02-22T01:49:36.826" v="81" actId="20577"/>
        <pc:sldMkLst>
          <pc:docMk/>
          <pc:sldMk cId="1180818979" sldId="525"/>
        </pc:sldMkLst>
        <pc:spChg chg="mod">
          <ac:chgData name="Matthieu De Mari" userId="dfb708c9-d8dc-439f-9a3b-c772bf4a311c" providerId="ADAL" clId="{94ADB640-1CE0-4836-AD0D-630DB8561170}" dt="2023-02-20T00:42:37.191" v="7" actId="20577"/>
          <ac:spMkLst>
            <pc:docMk/>
            <pc:sldMk cId="1180818979" sldId="525"/>
            <ac:spMk id="2" creationId="{54AFEB71-CD01-4F80-BADB-CC9C575F41C7}"/>
          </ac:spMkLst>
        </pc:spChg>
        <pc:spChg chg="mod">
          <ac:chgData name="Matthieu De Mari" userId="dfb708c9-d8dc-439f-9a3b-c772bf4a311c" providerId="ADAL" clId="{94ADB640-1CE0-4836-AD0D-630DB8561170}" dt="2023-02-22T01:49:36.826" v="81" actId="20577"/>
          <ac:spMkLst>
            <pc:docMk/>
            <pc:sldMk cId="1180818979" sldId="525"/>
            <ac:spMk id="3" creationId="{0D4C54FF-1BD2-4F08-8F87-BE641CBBD3E1}"/>
          </ac:spMkLst>
        </pc:spChg>
      </pc:sldChg>
      <pc:sldChg chg="modSp mod">
        <pc:chgData name="Matthieu De Mari" userId="dfb708c9-d8dc-439f-9a3b-c772bf4a311c" providerId="ADAL" clId="{94ADB640-1CE0-4836-AD0D-630DB8561170}" dt="2023-02-20T00:42:52.596" v="9" actId="207"/>
        <pc:sldMkLst>
          <pc:docMk/>
          <pc:sldMk cId="1106034496" sldId="527"/>
        </pc:sldMkLst>
        <pc:spChg chg="mod">
          <ac:chgData name="Matthieu De Mari" userId="dfb708c9-d8dc-439f-9a3b-c772bf4a311c" providerId="ADAL" clId="{94ADB640-1CE0-4836-AD0D-630DB8561170}" dt="2023-02-20T00:42:52.596" v="9" actId="207"/>
          <ac:spMkLst>
            <pc:docMk/>
            <pc:sldMk cId="1106034496" sldId="527"/>
            <ac:spMk id="3" creationId="{C71C8DD6-14D1-44DF-9843-EFEDF44E39A2}"/>
          </ac:spMkLst>
        </pc:spChg>
      </pc:sldChg>
      <pc:sldChg chg="modSp mod">
        <pc:chgData name="Matthieu De Mari" userId="dfb708c9-d8dc-439f-9a3b-c772bf4a311c" providerId="ADAL" clId="{94ADB640-1CE0-4836-AD0D-630DB8561170}" dt="2023-02-22T01:48:25.144" v="70" actId="20577"/>
        <pc:sldMkLst>
          <pc:docMk/>
          <pc:sldMk cId="4015193308" sldId="537"/>
        </pc:sldMkLst>
        <pc:spChg chg="mod">
          <ac:chgData name="Matthieu De Mari" userId="dfb708c9-d8dc-439f-9a3b-c772bf4a311c" providerId="ADAL" clId="{94ADB640-1CE0-4836-AD0D-630DB8561170}" dt="2023-02-22T01:48:25.144" v="70" actId="20577"/>
          <ac:spMkLst>
            <pc:docMk/>
            <pc:sldMk cId="4015193308" sldId="537"/>
            <ac:spMk id="5" creationId="{0ADD228C-D4AF-438D-8B61-34C5D6A22437}"/>
          </ac:spMkLst>
        </pc:spChg>
      </pc:sldChg>
      <pc:sldChg chg="modSp mod">
        <pc:chgData name="Matthieu De Mari" userId="dfb708c9-d8dc-439f-9a3b-c772bf4a311c" providerId="ADAL" clId="{94ADB640-1CE0-4836-AD0D-630DB8561170}" dt="2023-02-22T01:42:13.514" v="32"/>
        <pc:sldMkLst>
          <pc:docMk/>
          <pc:sldMk cId="4037555376" sldId="540"/>
        </pc:sldMkLst>
        <pc:spChg chg="mod">
          <ac:chgData name="Matthieu De Mari" userId="dfb708c9-d8dc-439f-9a3b-c772bf4a311c" providerId="ADAL" clId="{94ADB640-1CE0-4836-AD0D-630DB8561170}" dt="2023-02-22T01:42:13.514" v="32"/>
          <ac:spMkLst>
            <pc:docMk/>
            <pc:sldMk cId="4037555376" sldId="540"/>
            <ac:spMk id="4" creationId="{AD4EA223-A600-452D-A064-D4C32936156E}"/>
          </ac:spMkLst>
        </pc:spChg>
      </pc:sldChg>
      <pc:sldChg chg="modSp mod">
        <pc:chgData name="Matthieu De Mari" userId="dfb708c9-d8dc-439f-9a3b-c772bf4a311c" providerId="ADAL" clId="{94ADB640-1CE0-4836-AD0D-630DB8561170}" dt="2023-02-22T01:42:28.603" v="33"/>
        <pc:sldMkLst>
          <pc:docMk/>
          <pc:sldMk cId="2664859428" sldId="541"/>
        </pc:sldMkLst>
        <pc:spChg chg="mod">
          <ac:chgData name="Matthieu De Mari" userId="dfb708c9-d8dc-439f-9a3b-c772bf4a311c" providerId="ADAL" clId="{94ADB640-1CE0-4836-AD0D-630DB8561170}" dt="2023-02-22T01:42:28.603" v="33"/>
          <ac:spMkLst>
            <pc:docMk/>
            <pc:sldMk cId="2664859428" sldId="541"/>
            <ac:spMk id="4" creationId="{AD4EA223-A600-452D-A064-D4C32936156E}"/>
          </ac:spMkLst>
        </pc:spChg>
      </pc:sldChg>
      <pc:sldChg chg="modSp">
        <pc:chgData name="Matthieu De Mari" userId="dfb708c9-d8dc-439f-9a3b-c772bf4a311c" providerId="ADAL" clId="{94ADB640-1CE0-4836-AD0D-630DB8561170}" dt="2023-02-22T01:49:01.084" v="75" actId="20577"/>
        <pc:sldMkLst>
          <pc:docMk/>
          <pc:sldMk cId="2065640516" sldId="543"/>
        </pc:sldMkLst>
        <pc:spChg chg="mod">
          <ac:chgData name="Matthieu De Mari" userId="dfb708c9-d8dc-439f-9a3b-c772bf4a311c" providerId="ADAL" clId="{94ADB640-1CE0-4836-AD0D-630DB8561170}" dt="2023-02-22T01:49:01.084" v="75" actId="20577"/>
          <ac:spMkLst>
            <pc:docMk/>
            <pc:sldMk cId="2065640516" sldId="543"/>
            <ac:spMk id="9" creationId="{07563357-7EF7-B373-FF65-D92ABEC94BCE}"/>
          </ac:spMkLst>
        </pc:spChg>
      </pc:sldChg>
      <pc:sldChg chg="modSp mod">
        <pc:chgData name="Matthieu De Mari" userId="dfb708c9-d8dc-439f-9a3b-c772bf4a311c" providerId="ADAL" clId="{94ADB640-1CE0-4836-AD0D-630DB8561170}" dt="2023-02-22T01:49:08.227" v="80" actId="27636"/>
        <pc:sldMkLst>
          <pc:docMk/>
          <pc:sldMk cId="49032663" sldId="544"/>
        </pc:sldMkLst>
        <pc:spChg chg="mod">
          <ac:chgData name="Matthieu De Mari" userId="dfb708c9-d8dc-439f-9a3b-c772bf4a311c" providerId="ADAL" clId="{94ADB640-1CE0-4836-AD0D-630DB8561170}" dt="2023-02-22T01:49:08.227" v="80" actId="27636"/>
          <ac:spMkLst>
            <pc:docMk/>
            <pc:sldMk cId="49032663" sldId="544"/>
            <ac:spMk id="3" creationId="{7352FF13-0CDA-4C5F-82AF-D8D359FD7F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22/02/2023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22/02/2023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22/02/2023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AF8AA73-F45E-438B-45E2-7F39AD939D4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E095A981-A25F-0C89-18B1-AB55F54D3B5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93.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W5-S3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Tree>
    <p:extLst>
      <p:ext uri="{BB962C8B-B14F-4D97-AF65-F5344CB8AC3E}">
        <p14:creationId xmlns:p14="http://schemas.microsoft.com/office/powerpoint/2010/main" val="597891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recognize attack samples and our model progressively becomes better at it.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lnSpcReduction="10000"/>
          </a:bodyPr>
          <a:lstStyle/>
          <a:p>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model</a:t>
            </a:r>
            <a:r>
              <a:rPr lang="en-US" dirty="0"/>
              <a:t> (undefended). 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p>
          <a:p>
            <a:r>
              <a:rPr lang="en-US" b="1" dirty="0"/>
              <a:t>(Can be improved with more training than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266485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b="1" dirty="0"/>
              <a:t>Important note: </a:t>
            </a:r>
            <a:r>
              <a:rPr lang="en-US" dirty="0"/>
              <a:t>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246497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p:txBody>
      </p:sp>
    </p:spTree>
    <p:extLst>
      <p:ext uri="{BB962C8B-B14F-4D97-AF65-F5344CB8AC3E}">
        <p14:creationId xmlns:p14="http://schemas.microsoft.com/office/powerpoint/2010/main" val="1499648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731716" y="5107880"/>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next homework! More on this later.</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a:t>
                </a:r>
              </a:p>
            </p:txBody>
          </p:sp>
        </mc:Choice>
        <mc:Fallback>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58612B39-81F4-9CE4-E8CC-C0769C0F2E69}"/>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p:txBody>
          </p:sp>
        </mc:Choice>
        <mc:Fallback>
          <p:sp>
            <p:nvSpPr>
              <p:cNvPr id="9" name="Content Placeholder 2">
                <a:extLst>
                  <a:ext uri="{FF2B5EF4-FFF2-40B4-BE49-F238E27FC236}">
                    <a16:creationId xmlns:a16="http://schemas.microsoft.com/office/drawing/2014/main" id="{58612B39-81F4-9CE4-E8CC-C0769C0F2E69}"/>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a:stretch>
              </a:blipFill>
            </p:spPr>
            <p:txBody>
              <a:bodyPr/>
              <a:lstStyle/>
              <a:p>
                <a:r>
                  <a:rPr lang="en-SG">
                    <a:noFill/>
                  </a:rPr>
                  <a:t> </a:t>
                </a:r>
              </a:p>
            </p:txBody>
          </p:sp>
        </mc:Fallback>
      </mc:AlternateContent>
    </p:spTree>
    <p:extLst>
      <p:ext uri="{BB962C8B-B14F-4D97-AF65-F5344CB8AC3E}">
        <p14:creationId xmlns:p14="http://schemas.microsoft.com/office/powerpoint/2010/main" val="12187106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SG">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SG">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r>
              <a:rPr lang="en-US" dirty="0"/>
              <a:t>Attackers obviously lost, right?</a:t>
            </a:r>
            <a:endParaRPr lang="en-GB" dirty="0"/>
          </a:p>
        </p:txBody>
      </p:sp>
    </p:spTree>
    <p:extLst>
      <p:ext uri="{BB962C8B-B14F-4D97-AF65-F5344CB8AC3E}">
        <p14:creationId xmlns:p14="http://schemas.microsoft.com/office/powerpoint/2010/main" val="13355928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(W5S3)</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SG">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b="1" dirty="0" err="1">
                <a:solidFill>
                  <a:schemeClr val="accent2">
                    <a:lumMod val="50000"/>
                  </a:schemeClr>
                </a:solidFill>
              </a:rPr>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a:t>
            </a:r>
            <a:r>
              <a:rPr lang="en-US">
                <a:hlinkClick r:id="rId4"/>
              </a:rPr>
              <a:t>=en</a:t>
            </a:r>
            <a:endParaRPr lang="en-US" dirty="0"/>
          </a:p>
          <a:p>
            <a:r>
              <a:rPr lang="en-GB" b="1"/>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2630</TotalTime>
  <Words>6939</Words>
  <Application>Microsoft Office PowerPoint</Application>
  <PresentationFormat>Widescreen</PresentationFormat>
  <Paragraphs>576</Paragraphs>
  <Slides>94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94</vt:i4>
      </vt:variant>
    </vt:vector>
  </HeadingPairs>
  <TitlesOfParts>
    <vt:vector size="99" baseType="lpstr">
      <vt:lpstr>Arial</vt:lpstr>
      <vt:lpstr>Calibri</vt:lpstr>
      <vt:lpstr>Calibri Light</vt:lpstr>
      <vt:lpstr>Cambria Math</vt:lpstr>
      <vt:lpstr>Office Theme</vt:lpstr>
      <vt:lpstr>50.039 Theory and Practice of Deep Learning W5-S3 Introduction to Attacks and Defense on Neural Networks</vt:lpstr>
      <vt:lpstr>About this week (Week 5)</vt:lpstr>
      <vt:lpstr>About this week (Week 5)</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arms race defense</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(W5S3)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2023-02-22T01:49:50Z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2022-10-19T06:32:42Z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ffc5621d-2ccc-476e-b1ed-ea764b0cb289</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